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752BCC-D5C8-4187-AB70-668721A41ABE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947A8A0-E30C-4D81-93F0-2565D57919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Sheila Fredericks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File Management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save a Word document file in your “My Documents” folder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953000" y="1524000"/>
            <a:ext cx="3749040" cy="4572000"/>
          </a:xfrm>
          <a:solidFill>
            <a:srgbClr val="FFFFFF"/>
          </a:solidFill>
          <a:ln w="31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Click on the Office button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Save As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Documents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Type in a new name for your document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the Save button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989081"/>
            <a:ext cx="3429000" cy="25641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609600" y="1295400"/>
            <a:ext cx="1396557" cy="2514600"/>
            <a:chOff x="609600" y="1295400"/>
            <a:chExt cx="1396557" cy="25146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371600"/>
              <a:ext cx="1320357" cy="2438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Oval 7"/>
            <p:cNvSpPr/>
            <p:nvPr/>
          </p:nvSpPr>
          <p:spPr>
            <a:xfrm>
              <a:off x="609600" y="1295400"/>
              <a:ext cx="685800" cy="6858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85800" y="3124200"/>
              <a:ext cx="1295400" cy="6858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1066800" y="4038600"/>
            <a:ext cx="1295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371600" y="5562600"/>
            <a:ext cx="1295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038600" y="6248400"/>
            <a:ext cx="6858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WAIT! I want to save on my flash drive instead!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1" y="4114800"/>
            <a:ext cx="3657600" cy="24302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609600" y="1295400"/>
            <a:ext cx="1396557" cy="2514600"/>
            <a:chOff x="609600" y="1295400"/>
            <a:chExt cx="1396557" cy="25146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371600"/>
              <a:ext cx="1320357" cy="24384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Oval 9"/>
            <p:cNvSpPr/>
            <p:nvPr/>
          </p:nvSpPr>
          <p:spPr>
            <a:xfrm>
              <a:off x="609600" y="1295400"/>
              <a:ext cx="685800" cy="6858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85800" y="3124200"/>
              <a:ext cx="1295400" cy="6858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1447800" y="5334000"/>
            <a:ext cx="1219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90600" y="4648200"/>
            <a:ext cx="121920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"/>
          </p:nvPr>
        </p:nvSpPr>
        <p:spPr>
          <a:xfrm>
            <a:off x="4953000" y="1524000"/>
            <a:ext cx="3749040" cy="4572000"/>
          </a:xfrm>
          <a:solidFill>
            <a:srgbClr val="FFFFFF"/>
          </a:solidFill>
          <a:ln w="31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Click on the Office button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Save As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Scroll down to Computer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your flash </a:t>
            </a:r>
            <a:r>
              <a:rPr lang="en-US" dirty="0" smtClean="0">
                <a:solidFill>
                  <a:schemeClr val="tx1"/>
                </a:solidFill>
              </a:rPr>
              <a:t>drive </a:t>
            </a:r>
            <a:r>
              <a:rPr lang="en-US" sz="2400" i="1" dirty="0" smtClean="0">
                <a:solidFill>
                  <a:schemeClr val="tx1"/>
                </a:solidFill>
              </a:rPr>
              <a:t>(the </a:t>
            </a:r>
            <a:r>
              <a:rPr lang="en-US" sz="2400" i="1" dirty="0" smtClean="0">
                <a:solidFill>
                  <a:schemeClr val="tx1"/>
                </a:solidFill>
              </a:rPr>
              <a:t>drive letter may be </a:t>
            </a:r>
            <a:r>
              <a:rPr lang="en-US" sz="2400" i="1" dirty="0" smtClean="0">
                <a:solidFill>
                  <a:schemeClr val="tx1"/>
                </a:solidFill>
              </a:rPr>
              <a:t>different and may not say flash drive)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Type in the new document </a:t>
            </a:r>
            <a:r>
              <a:rPr lang="en-US" dirty="0" smtClean="0">
                <a:solidFill>
                  <a:schemeClr val="tx1"/>
                </a:solidFill>
              </a:rPr>
              <a:t>name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Click on the Save button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038600" y="6248400"/>
            <a:ext cx="6858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371600"/>
            <a:ext cx="7772400" cy="19812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That’s all there is to </a:t>
            </a:r>
            <a:br>
              <a:rPr lang="en-US" sz="5400" dirty="0" smtClean="0"/>
            </a:br>
            <a:r>
              <a:rPr lang="en-US" sz="5400" dirty="0" smtClean="0"/>
              <a:t>file management!</a:t>
            </a:r>
            <a:endParaRPr lang="en-US" sz="5400" dirty="0"/>
          </a:p>
        </p:txBody>
      </p:sp>
      <p:pic>
        <p:nvPicPr>
          <p:cNvPr id="9218" name="Picture 2" descr="C:\Users\sheil_000\AppData\Local\Microsoft\Windows\Temporary Internet Files\Content.IE5\PNKK421K\MC90043381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038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Think of your computer as if </a:t>
            </a:r>
            <a:br>
              <a:rPr lang="en-US" b="1" dirty="0" smtClean="0"/>
            </a:br>
            <a:r>
              <a:rPr lang="en-US" b="1" dirty="0" smtClean="0"/>
              <a:t>it were a file cabinet</a:t>
            </a:r>
            <a:endParaRPr lang="en-US" b="1" dirty="0"/>
          </a:p>
        </p:txBody>
      </p:sp>
      <p:pic>
        <p:nvPicPr>
          <p:cNvPr id="12" name="Picture 11" descr="file_cabinet_2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2133600"/>
            <a:ext cx="2469791" cy="39028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3406914"/>
            <a:ext cx="2311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Computer</a:t>
            </a:r>
            <a:endParaRPr 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381000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C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4400" y="53148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D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2743200"/>
            <a:ext cx="251530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Each file </a:t>
            </a:r>
          </a:p>
          <a:p>
            <a:pPr algn="ctr"/>
            <a:r>
              <a:rPr lang="en-US" sz="4000" b="1" dirty="0" smtClean="0"/>
              <a:t>drawer is a</a:t>
            </a:r>
          </a:p>
          <a:p>
            <a:pPr algn="ctr"/>
            <a:r>
              <a:rPr lang="en-US" sz="4000" b="1" dirty="0"/>
              <a:t>c</a:t>
            </a:r>
            <a:r>
              <a:rPr lang="en-US" sz="4000" b="1" dirty="0" smtClean="0"/>
              <a:t>omputer</a:t>
            </a:r>
          </a:p>
          <a:p>
            <a:pPr algn="ctr"/>
            <a:r>
              <a:rPr lang="en-US" sz="4000" b="1" dirty="0" smtClean="0"/>
              <a:t>drive</a:t>
            </a:r>
            <a:endParaRPr lang="en-US" sz="4000" b="1" dirty="0"/>
          </a:p>
        </p:txBody>
      </p:sp>
      <p:sp>
        <p:nvSpPr>
          <p:cNvPr id="17" name="Right Brace 16"/>
          <p:cNvSpPr/>
          <p:nvPr/>
        </p:nvSpPr>
        <p:spPr>
          <a:xfrm>
            <a:off x="2590800" y="2438400"/>
            <a:ext cx="762000" cy="2667000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76200"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Right Brace 18"/>
          <p:cNvSpPr/>
          <p:nvPr/>
        </p:nvSpPr>
        <p:spPr>
          <a:xfrm flipH="1">
            <a:off x="5867400" y="2743200"/>
            <a:ext cx="762000" cy="2667000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76200"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it looks like this: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38800" y="1447800"/>
            <a:ext cx="2616200" cy="475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mputer drive letters.JPG"/>
          <p:cNvPicPr>
            <a:picLocks noChangeAspect="1"/>
          </p:cNvPicPr>
          <p:nvPr/>
        </p:nvPicPr>
        <p:blipFill>
          <a:blip r:embed="rId3" cstate="print"/>
          <a:srcRect l="3065" r="9585" b="2326"/>
          <a:stretch>
            <a:fillRect/>
          </a:stretch>
        </p:blipFill>
        <p:spPr>
          <a:xfrm>
            <a:off x="381000" y="2133600"/>
            <a:ext cx="43434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248400" y="198120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C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30288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D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510540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itchFamily="34" charset="0"/>
              </a:rPr>
              <a:t>F</a:t>
            </a:r>
            <a:endParaRPr lang="en-US" sz="20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40956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Black" pitchFamily="34" charset="0"/>
              </a:rPr>
              <a:t>E</a:t>
            </a:r>
            <a:endParaRPr lang="en-US" sz="2000" dirty="0">
              <a:latin typeface="Arial Black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962400" y="2286000"/>
            <a:ext cx="2209800" cy="83820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962400" y="3200400"/>
            <a:ext cx="2286000" cy="53340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419600" y="4267200"/>
            <a:ext cx="1676400" cy="12385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191000" y="5029200"/>
            <a:ext cx="1905000" cy="22860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67400" y="1066800"/>
            <a:ext cx="1824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Computer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C is the hard drive </a:t>
            </a:r>
            <a:br>
              <a:rPr lang="en-US" dirty="0" smtClean="0"/>
            </a:br>
            <a:r>
              <a:rPr lang="en-US" dirty="0" smtClean="0"/>
              <a:t>you’ll use most often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1752600"/>
            <a:ext cx="2286000" cy="41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2286000"/>
            <a:ext cx="4267200" cy="2308324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Inside </a:t>
            </a:r>
            <a:br>
              <a:rPr lang="en-US" sz="3600" dirty="0" smtClean="0">
                <a:latin typeface="Arial Black" pitchFamily="34" charset="0"/>
              </a:rPr>
            </a:br>
            <a:r>
              <a:rPr lang="en-US" sz="3600" dirty="0" smtClean="0">
                <a:latin typeface="Arial Black" pitchFamily="34" charset="0"/>
              </a:rPr>
              <a:t>each drive </a:t>
            </a:r>
            <a:br>
              <a:rPr lang="en-US" sz="3600" dirty="0" smtClean="0">
                <a:latin typeface="Arial Black" pitchFamily="34" charset="0"/>
              </a:rPr>
            </a:br>
            <a:r>
              <a:rPr lang="en-US" sz="3600" dirty="0" smtClean="0">
                <a:latin typeface="Arial Black" pitchFamily="34" charset="0"/>
              </a:rPr>
              <a:t>(file drawer) </a:t>
            </a:r>
            <a:br>
              <a:rPr lang="en-US" sz="3600" dirty="0" smtClean="0">
                <a:latin typeface="Arial Black" pitchFamily="34" charset="0"/>
              </a:rPr>
            </a:br>
            <a:r>
              <a:rPr lang="en-US" sz="3600" dirty="0" smtClean="0">
                <a:latin typeface="Arial Black" pitchFamily="34" charset="0"/>
              </a:rPr>
              <a:t>are folders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So…Drive C might look something like this:  (It just means that there are lots of folders in Drive C).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2278138"/>
            <a:ext cx="2286000" cy="41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81200"/>
            <a:ext cx="2514600" cy="452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72200" y="473458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C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9173" y="4191000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=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That document you’re working on is also called a file:</a:t>
            </a:r>
            <a:endParaRPr lang="en-US" dirty="0"/>
          </a:p>
        </p:txBody>
      </p:sp>
      <p:sp>
        <p:nvSpPr>
          <p:cNvPr id="4" name="Folded Corner 3"/>
          <p:cNvSpPr/>
          <p:nvPr/>
        </p:nvSpPr>
        <p:spPr>
          <a:xfrm>
            <a:off x="2819400" y="1752600"/>
            <a:ext cx="3429000" cy="4419600"/>
          </a:xfrm>
          <a:prstGeom prst="foldedCorner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 is my document.  </a:t>
            </a:r>
            <a:b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also called 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file.</a:t>
            </a:r>
            <a:endParaRPr lang="en-US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ile cabi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70" r="9724"/>
          <a:stretch>
            <a:fillRect/>
          </a:stretch>
        </p:blipFill>
        <p:spPr>
          <a:xfrm>
            <a:off x="5715000" y="1905000"/>
            <a:ext cx="2895600" cy="3968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how do I save my document?</a:t>
            </a:r>
            <a:endParaRPr lang="en-US" dirty="0"/>
          </a:p>
        </p:txBody>
      </p:sp>
      <p:sp>
        <p:nvSpPr>
          <p:cNvPr id="9" name="Bent Arrow 8"/>
          <p:cNvSpPr/>
          <p:nvPr/>
        </p:nvSpPr>
        <p:spPr>
          <a:xfrm rot="5400000">
            <a:off x="2019300" y="2247900"/>
            <a:ext cx="1371600" cy="9906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724400" y="3886200"/>
            <a:ext cx="1219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75039" y="3429000"/>
            <a:ext cx="3149361" cy="2286000"/>
            <a:chOff x="1447800" y="3429000"/>
            <a:chExt cx="3149361" cy="228600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3429000"/>
              <a:ext cx="3149361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 rot="21126522">
              <a:off x="2317485" y="4313773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dk1"/>
                  </a:solidFill>
                  <a:latin typeface="Times New Roman" pitchFamily="18" charset="0"/>
                  <a:cs typeface="Times New Roman" pitchFamily="18" charset="0"/>
                </a:rPr>
                <a:t>Folder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778909">
            <a:off x="6239365" y="4608916"/>
            <a:ext cx="637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dk1"/>
                </a:solidFill>
                <a:latin typeface="Arial Black" pitchFamily="34" charset="0"/>
                <a:cs typeface="Times New Roman" pitchFamily="18" charset="0"/>
              </a:rPr>
              <a:t>C</a:t>
            </a:r>
            <a:endParaRPr lang="en-US" sz="3200" dirty="0">
              <a:solidFill>
                <a:schemeClr val="dk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3400" y="1524000"/>
            <a:ext cx="1524000" cy="1981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WAIT! What are “libraries?” </a:t>
            </a:r>
            <a:endParaRPr lang="en-US" dirty="0"/>
          </a:p>
        </p:txBody>
      </p:sp>
      <p:pic>
        <p:nvPicPr>
          <p:cNvPr id="4" name="Picture 3" descr="Librar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011" y="1981200"/>
            <a:ext cx="3579989" cy="327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64498" y="1981200"/>
            <a:ext cx="3517502" cy="329320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Arial Black" pitchFamily="34" charset="0"/>
              </a:rPr>
              <a:t>Libraries </a:t>
            </a:r>
          </a:p>
          <a:p>
            <a:pPr algn="ctr"/>
            <a:r>
              <a:rPr lang="en-US" sz="2800" dirty="0">
                <a:latin typeface="Arial Black" pitchFamily="34" charset="0"/>
              </a:rPr>
              <a:t>a</a:t>
            </a:r>
            <a:r>
              <a:rPr lang="en-US" sz="2800" dirty="0" smtClean="0">
                <a:latin typeface="Arial Black" pitchFamily="34" charset="0"/>
              </a:rPr>
              <a:t>re shortcuts </a:t>
            </a:r>
          </a:p>
          <a:p>
            <a:pPr algn="ctr"/>
            <a:r>
              <a:rPr lang="en-US" sz="2800" dirty="0" smtClean="0">
                <a:latin typeface="Arial Black" pitchFamily="34" charset="0"/>
              </a:rPr>
              <a:t>that Microsoft </a:t>
            </a:r>
          </a:p>
          <a:p>
            <a:pPr algn="ctr"/>
            <a:r>
              <a:rPr lang="en-US" sz="2800" dirty="0">
                <a:latin typeface="Arial Black" pitchFamily="34" charset="0"/>
              </a:rPr>
              <a:t>c</a:t>
            </a:r>
            <a:r>
              <a:rPr lang="en-US" sz="2800" dirty="0" smtClean="0">
                <a:latin typeface="Arial Black" pitchFamily="34" charset="0"/>
              </a:rPr>
              <a:t>reated to make </a:t>
            </a:r>
          </a:p>
          <a:p>
            <a:pPr algn="ctr"/>
            <a:r>
              <a:rPr lang="en-US" sz="2800" dirty="0" smtClean="0">
                <a:latin typeface="Arial Black" pitchFamily="34" charset="0"/>
              </a:rPr>
              <a:t>it easier to find </a:t>
            </a:r>
          </a:p>
          <a:p>
            <a:pPr algn="ctr"/>
            <a:r>
              <a:rPr lang="en-US" sz="2800" dirty="0" smtClean="0">
                <a:latin typeface="Arial Black" pitchFamily="34" charset="0"/>
              </a:rPr>
              <a:t>the most </a:t>
            </a:r>
          </a:p>
          <a:p>
            <a:pPr algn="ctr"/>
            <a:r>
              <a:rPr lang="en-US" sz="2800" dirty="0" smtClean="0">
                <a:latin typeface="Arial Black" pitchFamily="34" charset="0"/>
              </a:rPr>
              <a:t>used folders.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are actually located in Drive C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43000" y="1447800"/>
            <a:ext cx="2971800" cy="5029200"/>
            <a:chOff x="457200" y="1524000"/>
            <a:chExt cx="2971800" cy="50292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386" r="57895"/>
            <a:stretch>
              <a:fillRect/>
            </a:stretch>
          </p:blipFill>
          <p:spPr bwMode="auto">
            <a:xfrm>
              <a:off x="762000" y="1524000"/>
              <a:ext cx="2438400" cy="498316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Oval 3"/>
            <p:cNvSpPr/>
            <p:nvPr/>
          </p:nvSpPr>
          <p:spPr>
            <a:xfrm>
              <a:off x="457200" y="3352800"/>
              <a:ext cx="2971800" cy="32004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990600" y="3657600"/>
              <a:ext cx="1447800" cy="2590800"/>
            </a:xfrm>
            <a:prstGeom prst="roundRect">
              <a:avLst/>
            </a:prstGeom>
            <a:solidFill>
              <a:srgbClr val="FFFF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953000" y="1905000"/>
            <a:ext cx="3801041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Every user 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has a folder.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Within that folder 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are the “libraries.”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But they’re </a:t>
            </a:r>
          </a:p>
          <a:p>
            <a:pPr algn="ctr"/>
            <a:r>
              <a:rPr lang="en-US" sz="36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ctually just 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folders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819400" y="2743200"/>
            <a:ext cx="2133600" cy="7620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4">
      <a:dk1>
        <a:sysClr val="windowText" lastClr="000000"/>
      </a:dk1>
      <a:lt1>
        <a:srgbClr val="EAEAEA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323</TotalTime>
  <Words>239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File Management</vt:lpstr>
      <vt:lpstr>Think of your computer as if  it were a file cabinet</vt:lpstr>
      <vt:lpstr>So it looks like this:</vt:lpstr>
      <vt:lpstr>Drive C is the hard drive  you’ll use most often</vt:lpstr>
      <vt:lpstr>So…Drive C might look something like this:  (It just means that there are lots of folders in Drive C).</vt:lpstr>
      <vt:lpstr>That document you’re working on is also called a file:</vt:lpstr>
      <vt:lpstr>So how do I save my document?</vt:lpstr>
      <vt:lpstr>But WAIT! What are “libraries?” </vt:lpstr>
      <vt:lpstr>They are actually located in Drive C</vt:lpstr>
      <vt:lpstr>To save a Word document file in your “My Documents” folder</vt:lpstr>
      <vt:lpstr>BUT WAIT! I want to save on my flash drive instead!</vt:lpstr>
      <vt:lpstr>That’s all there is to  file management!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Management</dc:title>
  <dc:creator>sheila@techedcentral.com</dc:creator>
  <cp:lastModifiedBy>sheila@techedcentral.com</cp:lastModifiedBy>
  <cp:revision>16</cp:revision>
  <dcterms:created xsi:type="dcterms:W3CDTF">2013-10-05T15:34:42Z</dcterms:created>
  <dcterms:modified xsi:type="dcterms:W3CDTF">2013-10-05T20:57:57Z</dcterms:modified>
</cp:coreProperties>
</file>